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4" r:id="rId7"/>
    <p:sldId id="257" r:id="rId8"/>
    <p:sldId id="258" r:id="rId9"/>
    <p:sldId id="259" r:id="rId10"/>
    <p:sldId id="260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SsFCDu1ys" TargetMode="External"/><Relationship Id="rId2" Type="http://schemas.openxmlformats.org/officeDocument/2006/relationships/hyperlink" Target="https://www.youtube.com/watch?v=CXSA0MxV4h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7c3OBK8NU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7883" y="1345474"/>
            <a:ext cx="9448800" cy="2073015"/>
          </a:xfrm>
        </p:spPr>
        <p:txBody>
          <a:bodyPr>
            <a:noAutofit/>
          </a:bodyPr>
          <a:lstStyle/>
          <a:p>
            <a:pPr algn="ctr"/>
            <a:br>
              <a:rPr lang="es-419" b="1" dirty="0"/>
            </a:br>
            <a:br>
              <a:rPr lang="es-419" b="1" dirty="0"/>
            </a:br>
            <a:r>
              <a:rPr lang="es-419" b="1" dirty="0"/>
              <a:t>proyecto educación en valores  </a:t>
            </a:r>
            <a:endParaRPr lang="en-US" b="1" dirty="0"/>
          </a:p>
        </p:txBody>
      </p:sp>
      <p:pic>
        <p:nvPicPr>
          <p:cNvPr id="3" name="Imagen 2" descr="CEIP Maestro Carlos Soler: PROYECTO VALO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5" y="3670663"/>
            <a:ext cx="3971108" cy="189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59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de frases de respeto a la muj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026942"/>
            <a:ext cx="10310446" cy="52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0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sultado de imagen de frases de respeto a la muj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5" y="1069145"/>
            <a:ext cx="10254175" cy="54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7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55371" y="1567543"/>
            <a:ext cx="7524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hlinkClick r:id="rId2"/>
              </a:rPr>
              <a:t>VER-REFLEXIONAR-Y SOCIALIZAR</a:t>
            </a:r>
          </a:p>
          <a:p>
            <a:pPr algn="ctr"/>
            <a:endParaRPr lang="es-CO" b="1" dirty="0">
              <a:hlinkClick r:id="rId2"/>
            </a:endParaRPr>
          </a:p>
          <a:p>
            <a:endParaRPr lang="es-CO" dirty="0">
              <a:hlinkClick r:id="rId2"/>
            </a:endParaRPr>
          </a:p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https://www.youtube.com/watch?v=CXSA0MxV4h0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O" dirty="0"/>
          </a:p>
          <a:p>
            <a:r>
              <a:rPr lang="es-CO" dirty="0">
                <a:hlinkClick r:id="rId3"/>
              </a:rPr>
              <a:t>https://www.youtube.com/watch?v=chSsFCDu1ys</a:t>
            </a:r>
            <a:endParaRPr lang="es-CO" dirty="0"/>
          </a:p>
          <a:p>
            <a:endParaRPr lang="es-CO" dirty="0"/>
          </a:p>
          <a:p>
            <a:r>
              <a:rPr lang="es-CO" dirty="0">
                <a:hlinkClick r:id="rId4"/>
              </a:rPr>
              <a:t>https://www.youtube.com/watch?v=B7c3OBK8NUw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334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frases de respeto a la muj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8" y="889349"/>
            <a:ext cx="10086536" cy="4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5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8503" y="816624"/>
            <a:ext cx="8610600" cy="1195056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/>
              <a:t>equipo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8503" y="2312125"/>
            <a:ext cx="8887097" cy="3709851"/>
          </a:xfrm>
        </p:spPr>
        <p:txBody>
          <a:bodyPr>
            <a:normAutofit fontScale="62500" lnSpcReduction="20000"/>
          </a:bodyPr>
          <a:lstStyle/>
          <a:p>
            <a:r>
              <a:rPr lang="es-CO" sz="4500" dirty="0"/>
              <a:t>Cesar Londoño J.</a:t>
            </a:r>
          </a:p>
          <a:p>
            <a:r>
              <a:rPr lang="es-CO" sz="4500" dirty="0"/>
              <a:t>Numa Pabón A.</a:t>
            </a:r>
          </a:p>
          <a:p>
            <a:r>
              <a:rPr lang="es-CO" sz="4500" dirty="0"/>
              <a:t>Yaneth Nieves R.    </a:t>
            </a:r>
          </a:p>
          <a:p>
            <a:r>
              <a:rPr lang="es-CO" sz="4500" dirty="0"/>
              <a:t>Natalia Osorio M.</a:t>
            </a:r>
          </a:p>
          <a:p>
            <a:r>
              <a:rPr lang="es-CO" sz="4500" dirty="0"/>
              <a:t>Bibiana Zapata G.</a:t>
            </a:r>
          </a:p>
          <a:p>
            <a:r>
              <a:rPr lang="es-CO" sz="4500" dirty="0"/>
              <a:t>Nora Valencia T.</a:t>
            </a:r>
          </a:p>
          <a:p>
            <a:r>
              <a:rPr lang="es-CO" sz="4500" dirty="0"/>
              <a:t>Diana Gaviria O.</a:t>
            </a:r>
          </a:p>
          <a:p>
            <a:endParaRPr lang="es-CO" sz="4500" dirty="0"/>
          </a:p>
          <a:p>
            <a:pPr marL="0" indent="0">
              <a:buNone/>
            </a:pPr>
            <a:r>
              <a:rPr lang="es-CO" dirty="0"/>
              <a:t>			</a:t>
            </a:r>
          </a:p>
        </p:txBody>
      </p:sp>
      <p:pic>
        <p:nvPicPr>
          <p:cNvPr id="4" name="Imagen 3" descr="4 actividades de trabajo en equipo para su empresa | Pym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3" y="2599509"/>
            <a:ext cx="4648199" cy="240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18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277" y="751311"/>
            <a:ext cx="8610600" cy="959924"/>
          </a:xfrm>
        </p:spPr>
        <p:txBody>
          <a:bodyPr>
            <a:normAutofit/>
          </a:bodyPr>
          <a:lstStyle/>
          <a:p>
            <a:pPr algn="ctr"/>
            <a:r>
              <a:rPr lang="es-CO" sz="5400" b="1" dirty="0"/>
              <a:t>¿Qué se busca?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2592" y="2285999"/>
            <a:ext cx="10162903" cy="37490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/>
              <a:t>Propiciar en los estudiantes la interiorización de valores que faciliten la convivencia y el crecimiento personal, posibilitando su proyección en el hogar y en la sociedad, desde el modelo pedagógico de los Procesos conscientes.</a:t>
            </a:r>
          </a:p>
          <a:p>
            <a:pPr marL="0" indent="0" algn="just">
              <a:buNone/>
            </a:pPr>
            <a:endParaRPr lang="es-CO" sz="3600" dirty="0"/>
          </a:p>
        </p:txBody>
      </p:sp>
      <p:pic>
        <p:nvPicPr>
          <p:cNvPr id="4" name="Imagen 3" descr="Convivencia para NIÑOS-AS ~ Delegación de Infancia y Juventud de Santia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1" y="4193177"/>
            <a:ext cx="2233748" cy="173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47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915" y="757646"/>
            <a:ext cx="10149840" cy="1319347"/>
          </a:xfrm>
        </p:spPr>
        <p:txBody>
          <a:bodyPr>
            <a:noAutofit/>
          </a:bodyPr>
          <a:lstStyle/>
          <a:p>
            <a:pPr algn="ctr"/>
            <a:r>
              <a:rPr lang="es-CO" sz="4800" dirty="0"/>
              <a:t>¿</a:t>
            </a:r>
            <a:r>
              <a:rPr lang="es-CO" sz="4800" b="1" dirty="0"/>
              <a:t>Cuál será nuestro enfoque?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5026" y="2299064"/>
            <a:ext cx="10280471" cy="4062548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Trabajaremos el valor de la dignidad para desarrollar el respeto a sí mismos y a los demás.</a:t>
            </a:r>
            <a:endParaRPr lang="es-CO" sz="2400" dirty="0"/>
          </a:p>
          <a:p>
            <a:pPr lvl="0" algn="ctr"/>
            <a:r>
              <a:rPr lang="es-ES" sz="2400" dirty="0"/>
              <a:t>La gratitud como reconocimiento a lo recibido.</a:t>
            </a:r>
            <a:endParaRPr lang="es-CO" sz="2400" dirty="0"/>
          </a:p>
          <a:p>
            <a:pPr lvl="0" algn="ctr"/>
            <a:r>
              <a:rPr lang="es-ES" sz="2400" dirty="0"/>
              <a:t>La igualdad y la equidad entendiendo que somos merecedores de lo mismo y de lo que necesitamos.</a:t>
            </a:r>
            <a:endParaRPr lang="es-CO" sz="2400" dirty="0"/>
          </a:p>
          <a:p>
            <a:pPr lvl="0" algn="ctr"/>
            <a:r>
              <a:rPr lang="es-ES" sz="2400" dirty="0"/>
              <a:t>Realizaremos el Festival de valores.</a:t>
            </a:r>
            <a:endParaRPr lang="es-CO" sz="2400" dirty="0"/>
          </a:p>
          <a:p>
            <a:pPr algn="ctr"/>
            <a:r>
              <a:rPr lang="es-ES" sz="2400" dirty="0"/>
              <a:t>Reconocimiento a las quinceañeras.</a:t>
            </a:r>
          </a:p>
          <a:p>
            <a:pPr algn="ctr"/>
            <a:r>
              <a:rPr lang="es-ES" sz="2400" dirty="0"/>
              <a:t>Semanas de afianzamiento de valores del ser humano. </a:t>
            </a:r>
            <a:endParaRPr lang="es-CO" sz="2400" dirty="0"/>
          </a:p>
        </p:txBody>
      </p:sp>
      <p:pic>
        <p:nvPicPr>
          <p:cNvPr id="4" name="Imagen 3" descr="Tema 1. La dignidad humana – Recursos de filosofí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21" y="4070960"/>
            <a:ext cx="1930976" cy="1152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67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76994" y="2514795"/>
            <a:ext cx="8177350" cy="1547754"/>
          </a:xfrm>
        </p:spPr>
        <p:txBody>
          <a:bodyPr/>
          <a:lstStyle/>
          <a:p>
            <a:pPr algn="ctr"/>
            <a:r>
              <a:rPr lang="es-CO" sz="6000" b="1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81314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40970" y="1685108"/>
            <a:ext cx="10045337" cy="3135085"/>
          </a:xfrm>
        </p:spPr>
        <p:txBody>
          <a:bodyPr>
            <a:normAutofit/>
          </a:bodyPr>
          <a:lstStyle/>
          <a:p>
            <a:pPr algn="ctr"/>
            <a:r>
              <a:rPr lang="es-419" sz="6000" b="1" dirty="0"/>
              <a:t>8 DE MARZO DIA INTERNACIONAL DE LA MUJER</a:t>
            </a:r>
            <a:br>
              <a:rPr lang="es-419" sz="6000" b="1" dirty="0"/>
            </a:br>
            <a:r>
              <a:rPr lang="es-419" sz="2700" b="1" i="1" dirty="0"/>
              <a:t>reconocimiento a la dignidad de la mujer</a:t>
            </a:r>
            <a:endParaRPr lang="es-CO" sz="2700" b="1" i="1" dirty="0"/>
          </a:p>
        </p:txBody>
      </p:sp>
    </p:spTree>
    <p:extLst>
      <p:ext uri="{BB962C8B-B14F-4D97-AF65-F5344CB8AC3E}">
        <p14:creationId xmlns:p14="http://schemas.microsoft.com/office/powerpoint/2010/main" val="248651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 descr="Resultado de imagen de frases de respeto a la mujer"/>
          <p:cNvSpPr>
            <a:spLocks noGrp="1" noChangeAspect="1" noChangeArrowheads="1"/>
          </p:cNvSpPr>
          <p:nvPr>
            <p:ph type="title"/>
          </p:nvPr>
        </p:nvSpPr>
        <p:spPr bwMode="auto">
          <a:xfrm flipV="1">
            <a:off x="2332893" y="-1813075"/>
            <a:ext cx="7795846" cy="11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Marcador de contenido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333" y="1266093"/>
            <a:ext cx="9082915" cy="5086432"/>
          </a:xfrm>
          <a:prstGeom prst="rect">
            <a:avLst/>
          </a:prstGeom>
        </p:spPr>
      </p:pic>
      <p:sp>
        <p:nvSpPr>
          <p:cNvPr id="16" name="AutoShape 22" descr="Resultado de imagen de frases de respeto a la muj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2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de frases de respeto a la muj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56" y="1055078"/>
            <a:ext cx="9638783" cy="526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3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2895600" y="717452"/>
            <a:ext cx="8610600" cy="469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 descr="Resultado de imagen de frases de respeto a la muj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4" y="1252025"/>
            <a:ext cx="10520629" cy="54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66847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221</TotalTime>
  <Words>210</Words>
  <Application>Microsoft Office PowerPoint</Application>
  <PresentationFormat>Panorámica</PresentationFormat>
  <Paragraphs>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Estela de condensación</vt:lpstr>
      <vt:lpstr>  proyecto educación en valores  </vt:lpstr>
      <vt:lpstr>equipo</vt:lpstr>
      <vt:lpstr>¿Qué se busca?</vt:lpstr>
      <vt:lpstr>¿Cuál será nuestro enfoque?</vt:lpstr>
      <vt:lpstr>¡gracias!</vt:lpstr>
      <vt:lpstr>8 DE MARZO DIA INTERNACIONAL DE LA MUJER reconocimiento a la dignidad de la mujer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DE MARZO DIA INTERNACIONAL DE LA MUJER</dc:title>
  <dc:creator>Usuario</dc:creator>
  <cp:lastModifiedBy>Carlos Fernández</cp:lastModifiedBy>
  <cp:revision>18</cp:revision>
  <dcterms:created xsi:type="dcterms:W3CDTF">2020-03-06T01:00:13Z</dcterms:created>
  <dcterms:modified xsi:type="dcterms:W3CDTF">2021-03-06T20:36:38Z</dcterms:modified>
</cp:coreProperties>
</file>