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3A239-BBF0-4AA8-8708-F59780F33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A24BCA-7927-46C7-81A9-87F6D5CF7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A0AF8-452D-4B66-9A8A-9E816591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0F4875-FCFB-404B-9C3B-EBFC2D340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5E6838-299B-4ED9-87E3-D845DD0E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58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27AC4-6E01-4D91-A5B3-9CEC602F0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6FB17D5-80E5-4654-A402-C371CC84A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06CCD1-3D5A-44A2-92F6-D6F1AE93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FF3B40-E74A-4BCE-ABAB-1E5BADE2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8C3DD5-593D-4AAE-A3C0-1E3E9E4A8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18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AD4020-7513-4781-839C-932B58B91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2C26248-B3E5-46FF-96BE-05B1F94F7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96AA6A-EEB6-4936-865B-95ECCBE3A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1F0576-8082-4E93-A912-009FF5A6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CC8E1D-9364-4EB6-8166-7697632E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2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44A41-8AA3-4EC3-8311-ABE35F5B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7CE264-6211-4227-9808-D769909A6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2239E1-C3C7-4D69-B840-4598D943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7951CD-961D-46A2-ABBB-D84DBEB8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D34A1-245E-4934-8EDC-B04DE438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4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ECA42-C472-45F3-883F-8EC77C1B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10DC18-3AB5-4861-A78E-8064E3E7D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18E351-11DE-4253-92C3-CCBA2B91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023413-3F4C-422C-B706-0B4FD77D5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183C07-AD15-4D0D-A509-C08948DA9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9522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8865B-F04A-45F6-9B87-FA79DAEBE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CB27E5-4044-4FBE-AD31-68306AAE5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4DE1B1-F803-49F8-B007-52896E313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46B0CD-BA45-4CBE-BBA4-90A599ED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EE0B4C-3075-416B-AC86-49DE8BF7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78593E-9B62-4176-A863-FD8F9A760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12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C917E-E7FF-4EAB-AD09-C4BA16B2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6B3F19-DABC-4C15-80BD-667568F8D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0C0351-DFC6-40C4-96B7-99129E546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F94197-B1BD-4275-91C4-9B16BB706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7D7C80-CEA5-4517-B306-4E3B2AD0A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BD081A-3D91-4620-832C-CAD2597F3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F5EED48-05F4-446A-89F8-7AD17089C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EAA2C2-08C9-4874-8332-FFC33E3F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007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5A6A89-7348-4413-A51E-9862F5F81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C66FBA-D4D9-40ED-B718-B1445F9A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F9D5F3-85B6-4173-8F7D-EE4CAE3E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0732159-F255-458C-B4DE-060C5E2E8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63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12F060C-B078-4BEE-B6C9-3CE0A305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DA2E12-6A4F-443C-9FCB-8275BA451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587146-228B-4D43-A5A5-3E546B61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020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CEFF1-443E-4B83-BB36-3B45C8DD4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E84045-5054-47D7-AFDC-27A3DF757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F944F8-69FD-40F1-87CC-0E4BBF13B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A9A44F-179B-4B90-956A-6ADBEEB41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05851D-E9A6-404B-8F81-A6634DE5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7D3EDE-F93F-4B67-8992-14591F00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557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32E57-9C22-4A29-AD16-2B708DD6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323921A-D931-478C-B10C-2B583F5DC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213927-6353-480C-ABED-357F1A87F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519BDF-5EA2-4404-9EA5-225AA668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94236D-E79F-49F5-8246-3C5BE745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8F5E4C-2074-4C6A-A1B5-24CC93BA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97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0EFC074-9843-4370-A568-F2F3621F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E0C9E0-2DC4-4E1C-B335-DA626B95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C599FC-A83A-473E-ABCA-803453B72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D6E66-419D-4648-9CF4-0020C2A825BE}" type="datetimeFigureOut">
              <a:rPr lang="es-ES" smtClean="0"/>
              <a:t>20/07/2021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8F289E-2469-4A17-9A93-B676B828D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222C8B-7230-4403-9AE9-1B58D099E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30B84-148B-4EF9-A9C2-51F286C122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573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676A1B86-DC99-46B9-B5AA-A7E928EA9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E9304FFE-74E9-4316-B822-F35A685E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C26611-81A4-4720-BCEF-4840DB55E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8052" y="-71402"/>
            <a:ext cx="8185607" cy="1148886"/>
          </a:xfrm>
        </p:spPr>
        <p:txBody>
          <a:bodyPr anchor="b">
            <a:normAutofit/>
          </a:bodyPr>
          <a:lstStyle/>
          <a:p>
            <a:r>
              <a:rPr lang="es-E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PAUTAS DE TRABAJO.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7EB63C-BE9C-4C6E-89E7-4CBE550FF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2459" y="1148886"/>
            <a:ext cx="7591309" cy="3959159"/>
          </a:xfrm>
        </p:spPr>
        <p:txBody>
          <a:bodyPr anchor="t">
            <a:normAutofit fontScale="70000" lnSpcReduction="20000"/>
          </a:bodyPr>
          <a:lstStyle/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Presentación del docente.</a:t>
            </a:r>
          </a:p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Ubicación de los estudiantes en los equipos que se asigne desde hoy: debe desinfectar el lugar, debe traer sacudidor y alcohol.</a:t>
            </a:r>
          </a:p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Llegar puntual a clase.</a:t>
            </a:r>
          </a:p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Conservar la distancia, no pararse del puesto sin necesidad.</a:t>
            </a:r>
          </a:p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Concentrarse en las actividades planeadas</a:t>
            </a:r>
          </a:p>
          <a:p>
            <a:pPr marL="342900" indent="-342900" algn="l">
              <a:buAutoNum type="arabicPeriod"/>
            </a:pPr>
            <a:r>
              <a:rPr lang="es-E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Llevar un cuaderno para apuntar actividades en el momento que no se tenga acceso al computador.</a:t>
            </a:r>
          </a:p>
          <a:p>
            <a:pPr marL="342900" indent="-342900" algn="l">
              <a:buAutoNum type="arabicPeriod"/>
            </a:pPr>
            <a:endParaRPr lang="es-E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s-E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08EBD226-E67C-4C5E-A17A-EEF633F50F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462" r="11136"/>
          <a:stretch/>
        </p:blipFill>
        <p:spPr>
          <a:xfrm>
            <a:off x="-7266" y="10"/>
            <a:ext cx="3569616" cy="6857990"/>
          </a:xfrm>
          <a:custGeom>
            <a:avLst/>
            <a:gdLst/>
            <a:ahLst/>
            <a:cxnLst/>
            <a:rect l="l" t="t" r="r" b="b"/>
            <a:pathLst>
              <a:path w="3569616" h="6858000">
                <a:moveTo>
                  <a:pt x="0" y="0"/>
                </a:moveTo>
                <a:lnTo>
                  <a:pt x="3119345" y="0"/>
                </a:lnTo>
                <a:lnTo>
                  <a:pt x="3123529" y="17226"/>
                </a:lnTo>
                <a:cubicBezTo>
                  <a:pt x="3124924" y="23927"/>
                  <a:pt x="3126075" y="29690"/>
                  <a:pt x="3127926" y="35733"/>
                </a:cubicBezTo>
                <a:cubicBezTo>
                  <a:pt x="3135983" y="55162"/>
                  <a:pt x="3152761" y="75163"/>
                  <a:pt x="3158476" y="86830"/>
                </a:cubicBezTo>
                <a:lnTo>
                  <a:pt x="3162217" y="105744"/>
                </a:lnTo>
                <a:lnTo>
                  <a:pt x="3166997" y="104727"/>
                </a:lnTo>
                <a:lnTo>
                  <a:pt x="3167793" y="111793"/>
                </a:lnTo>
                <a:lnTo>
                  <a:pt x="3168896" y="127609"/>
                </a:lnTo>
                <a:cubicBezTo>
                  <a:pt x="3170241" y="137435"/>
                  <a:pt x="3170795" y="164972"/>
                  <a:pt x="3173185" y="174906"/>
                </a:cubicBezTo>
                <a:cubicBezTo>
                  <a:pt x="3178510" y="177461"/>
                  <a:pt x="3181593" y="181749"/>
                  <a:pt x="3183238" y="187215"/>
                </a:cubicBezTo>
                <a:lnTo>
                  <a:pt x="3184145" y="199435"/>
                </a:lnTo>
                <a:lnTo>
                  <a:pt x="3200957" y="269529"/>
                </a:lnTo>
                <a:lnTo>
                  <a:pt x="3202491" y="279219"/>
                </a:lnTo>
                <a:lnTo>
                  <a:pt x="3206975" y="284221"/>
                </a:lnTo>
                <a:cubicBezTo>
                  <a:pt x="3208056" y="288198"/>
                  <a:pt x="3208241" y="299815"/>
                  <a:pt x="3208979" y="303078"/>
                </a:cubicBezTo>
                <a:cubicBezTo>
                  <a:pt x="3209786" y="303316"/>
                  <a:pt x="3210593" y="303555"/>
                  <a:pt x="3211400" y="303794"/>
                </a:cubicBezTo>
                <a:cubicBezTo>
                  <a:pt x="3215834" y="314048"/>
                  <a:pt x="3230882" y="352723"/>
                  <a:pt x="3235583" y="364595"/>
                </a:cubicBezTo>
                <a:cubicBezTo>
                  <a:pt x="3232098" y="367263"/>
                  <a:pt x="3238178" y="372307"/>
                  <a:pt x="3239601" y="375020"/>
                </a:cubicBezTo>
                <a:cubicBezTo>
                  <a:pt x="3237179" y="375617"/>
                  <a:pt x="3236854" y="382439"/>
                  <a:pt x="3239157" y="384290"/>
                </a:cubicBezTo>
                <a:cubicBezTo>
                  <a:pt x="3254070" y="431093"/>
                  <a:pt x="3227895" y="408920"/>
                  <a:pt x="3245230" y="435044"/>
                </a:cubicBezTo>
                <a:cubicBezTo>
                  <a:pt x="3246565" y="439781"/>
                  <a:pt x="3245820" y="443743"/>
                  <a:pt x="3244204" y="447282"/>
                </a:cubicBezTo>
                <a:lnTo>
                  <a:pt x="3240762" y="452630"/>
                </a:lnTo>
                <a:lnTo>
                  <a:pt x="3249093" y="471880"/>
                </a:lnTo>
                <a:cubicBezTo>
                  <a:pt x="3252174" y="481431"/>
                  <a:pt x="3254453" y="491548"/>
                  <a:pt x="3255857" y="501992"/>
                </a:cubicBezTo>
                <a:cubicBezTo>
                  <a:pt x="3250999" y="504682"/>
                  <a:pt x="3258622" y="512442"/>
                  <a:pt x="3260271" y="516223"/>
                </a:cubicBezTo>
                <a:cubicBezTo>
                  <a:pt x="3257006" y="516482"/>
                  <a:pt x="3255973" y="525173"/>
                  <a:pt x="3258865" y="528038"/>
                </a:cubicBezTo>
                <a:cubicBezTo>
                  <a:pt x="3274535" y="591283"/>
                  <a:pt x="3241762" y="557303"/>
                  <a:pt x="3262462" y="594499"/>
                </a:cubicBezTo>
                <a:cubicBezTo>
                  <a:pt x="3263816" y="600863"/>
                  <a:pt x="3262479" y="605795"/>
                  <a:pt x="3260024" y="610000"/>
                </a:cubicBezTo>
                <a:lnTo>
                  <a:pt x="3253721" y="617692"/>
                </a:lnTo>
                <a:lnTo>
                  <a:pt x="3256482" y="623204"/>
                </a:lnTo>
                <a:cubicBezTo>
                  <a:pt x="3258005" y="644600"/>
                  <a:pt x="3251476" y="651376"/>
                  <a:pt x="3259225" y="663365"/>
                </a:cubicBezTo>
                <a:cubicBezTo>
                  <a:pt x="3245876" y="682744"/>
                  <a:pt x="3258539" y="675670"/>
                  <a:pt x="3261631" y="689522"/>
                </a:cubicBezTo>
                <a:cubicBezTo>
                  <a:pt x="3265207" y="700373"/>
                  <a:pt x="3269507" y="679723"/>
                  <a:pt x="3271002" y="690492"/>
                </a:cubicBezTo>
                <a:cubicBezTo>
                  <a:pt x="3267989" y="702455"/>
                  <a:pt x="3279578" y="701125"/>
                  <a:pt x="3275760" y="713609"/>
                </a:cubicBezTo>
                <a:cubicBezTo>
                  <a:pt x="3266819" y="711239"/>
                  <a:pt x="3278954" y="737528"/>
                  <a:pt x="3271356" y="738880"/>
                </a:cubicBezTo>
                <a:cubicBezTo>
                  <a:pt x="3282938" y="748490"/>
                  <a:pt x="3269788" y="754591"/>
                  <a:pt x="3274016" y="768139"/>
                </a:cubicBezTo>
                <a:cubicBezTo>
                  <a:pt x="3278559" y="774347"/>
                  <a:pt x="3279560" y="778980"/>
                  <a:pt x="3275507" y="785654"/>
                </a:cubicBezTo>
                <a:cubicBezTo>
                  <a:pt x="3297514" y="814181"/>
                  <a:pt x="3277534" y="803670"/>
                  <a:pt x="3287024" y="831111"/>
                </a:cubicBezTo>
                <a:cubicBezTo>
                  <a:pt x="3296672" y="854655"/>
                  <a:pt x="3303659" y="881610"/>
                  <a:pt x="3324562" y="903604"/>
                </a:cubicBezTo>
                <a:cubicBezTo>
                  <a:pt x="3330338" y="907511"/>
                  <a:pt x="3333079" y="917872"/>
                  <a:pt x="3330682" y="926744"/>
                </a:cubicBezTo>
                <a:cubicBezTo>
                  <a:pt x="3330269" y="928269"/>
                  <a:pt x="3329716" y="929694"/>
                  <a:pt x="3329041" y="930971"/>
                </a:cubicBezTo>
                <a:cubicBezTo>
                  <a:pt x="3333270" y="950914"/>
                  <a:pt x="3351150" y="1023696"/>
                  <a:pt x="3356062" y="1046405"/>
                </a:cubicBezTo>
                <a:cubicBezTo>
                  <a:pt x="3349099" y="1048737"/>
                  <a:pt x="3362597" y="1059482"/>
                  <a:pt x="3358521" y="1067217"/>
                </a:cubicBezTo>
                <a:cubicBezTo>
                  <a:pt x="3354869" y="1072807"/>
                  <a:pt x="3358113" y="1077371"/>
                  <a:pt x="3358773" y="1082909"/>
                </a:cubicBezTo>
                <a:cubicBezTo>
                  <a:pt x="3356098" y="1090444"/>
                  <a:pt x="3363241" y="1113953"/>
                  <a:pt x="3367682" y="1119909"/>
                </a:cubicBezTo>
                <a:cubicBezTo>
                  <a:pt x="3382703" y="1133847"/>
                  <a:pt x="3374343" y="1168367"/>
                  <a:pt x="3385911" y="1180009"/>
                </a:cubicBezTo>
                <a:cubicBezTo>
                  <a:pt x="3387774" y="1184389"/>
                  <a:pt x="3388688" y="1188737"/>
                  <a:pt x="3389010" y="1193041"/>
                </a:cubicBezTo>
                <a:lnTo>
                  <a:pt x="3388572" y="1205179"/>
                </a:lnTo>
                <a:lnTo>
                  <a:pt x="3385768" y="1208811"/>
                </a:lnTo>
                <a:lnTo>
                  <a:pt x="3386975" y="1216129"/>
                </a:lnTo>
                <a:lnTo>
                  <a:pt x="3386647" y="1218271"/>
                </a:lnTo>
                <a:cubicBezTo>
                  <a:pt x="3386007" y="1222365"/>
                  <a:pt x="3385480" y="1226399"/>
                  <a:pt x="3385420" y="1230360"/>
                </a:cubicBezTo>
                <a:cubicBezTo>
                  <a:pt x="3400233" y="1224163"/>
                  <a:pt x="3387342" y="1263034"/>
                  <a:pt x="3398902" y="1251303"/>
                </a:cubicBezTo>
                <a:cubicBezTo>
                  <a:pt x="3401143" y="1271991"/>
                  <a:pt x="3411558" y="1255397"/>
                  <a:pt x="3402244" y="1281071"/>
                </a:cubicBezTo>
                <a:cubicBezTo>
                  <a:pt x="3416627" y="1312459"/>
                  <a:pt x="3415183" y="1363554"/>
                  <a:pt x="3435533" y="1387530"/>
                </a:cubicBezTo>
                <a:cubicBezTo>
                  <a:pt x="3428168" y="1384876"/>
                  <a:pt x="3423452" y="1398828"/>
                  <a:pt x="3427595" y="1407995"/>
                </a:cubicBezTo>
                <a:cubicBezTo>
                  <a:pt x="3398778" y="1398886"/>
                  <a:pt x="3455260" y="1443485"/>
                  <a:pt x="3436580" y="1453051"/>
                </a:cubicBezTo>
                <a:cubicBezTo>
                  <a:pt x="3454427" y="1452263"/>
                  <a:pt x="3487273" y="1492392"/>
                  <a:pt x="3473886" y="1513215"/>
                </a:cubicBezTo>
                <a:cubicBezTo>
                  <a:pt x="3479337" y="1543203"/>
                  <a:pt x="3495403" y="1563620"/>
                  <a:pt x="3491486" y="1595707"/>
                </a:cubicBezTo>
                <a:cubicBezTo>
                  <a:pt x="3493932" y="1596530"/>
                  <a:pt x="3496028" y="1598008"/>
                  <a:pt x="3497869" y="1599939"/>
                </a:cubicBezTo>
                <a:lnTo>
                  <a:pt x="3502453" y="1606503"/>
                </a:lnTo>
                <a:lnTo>
                  <a:pt x="3502232" y="1607846"/>
                </a:lnTo>
                <a:cubicBezTo>
                  <a:pt x="3502503" y="1613048"/>
                  <a:pt x="3503673" y="1615641"/>
                  <a:pt x="3505239" y="1617081"/>
                </a:cubicBezTo>
                <a:cubicBezTo>
                  <a:pt x="3505979" y="1617395"/>
                  <a:pt x="3506719" y="1617710"/>
                  <a:pt x="3507459" y="1618024"/>
                </a:cubicBezTo>
                <a:lnTo>
                  <a:pt x="3510011" y="1624022"/>
                </a:lnTo>
                <a:lnTo>
                  <a:pt x="3516358" y="1634929"/>
                </a:lnTo>
                <a:lnTo>
                  <a:pt x="3516308" y="1637821"/>
                </a:lnTo>
                <a:lnTo>
                  <a:pt x="3523955" y="1655598"/>
                </a:lnTo>
                <a:lnTo>
                  <a:pt x="3523473" y="1656247"/>
                </a:lnTo>
                <a:cubicBezTo>
                  <a:pt x="3522567" y="1658107"/>
                  <a:pt x="3522227" y="1660249"/>
                  <a:pt x="3523061" y="1663024"/>
                </a:cubicBezTo>
                <a:cubicBezTo>
                  <a:pt x="3513175" y="1664689"/>
                  <a:pt x="3520280" y="1667013"/>
                  <a:pt x="3523616" y="1675054"/>
                </a:cubicBezTo>
                <a:cubicBezTo>
                  <a:pt x="3509006" y="1679436"/>
                  <a:pt x="3523682" y="1698702"/>
                  <a:pt x="3517630" y="1707801"/>
                </a:cubicBezTo>
                <a:cubicBezTo>
                  <a:pt x="3520410" y="1713612"/>
                  <a:pt x="3523083" y="1719836"/>
                  <a:pt x="3525537" y="1726380"/>
                </a:cubicBezTo>
                <a:lnTo>
                  <a:pt x="3529903" y="1779986"/>
                </a:lnTo>
                <a:lnTo>
                  <a:pt x="3521468" y="1836998"/>
                </a:lnTo>
                <a:cubicBezTo>
                  <a:pt x="3522502" y="1857808"/>
                  <a:pt x="3519191" y="1876110"/>
                  <a:pt x="3523412" y="1893497"/>
                </a:cubicBezTo>
                <a:cubicBezTo>
                  <a:pt x="3520411" y="1900876"/>
                  <a:pt x="3519436" y="1907708"/>
                  <a:pt x="3525004" y="1913894"/>
                </a:cubicBezTo>
                <a:cubicBezTo>
                  <a:pt x="3524490" y="1933413"/>
                  <a:pt x="3517414" y="1938604"/>
                  <a:pt x="3523928" y="1950514"/>
                </a:cubicBezTo>
                <a:cubicBezTo>
                  <a:pt x="3512685" y="1962215"/>
                  <a:pt x="3517275" y="1962555"/>
                  <a:pt x="3521008" y="1967449"/>
                </a:cubicBezTo>
                <a:lnTo>
                  <a:pt x="3521297" y="1968163"/>
                </a:lnTo>
                <a:lnTo>
                  <a:pt x="3519686" y="1969768"/>
                </a:lnTo>
                <a:lnTo>
                  <a:pt x="3519089" y="1972904"/>
                </a:lnTo>
                <a:lnTo>
                  <a:pt x="3520122" y="1981289"/>
                </a:lnTo>
                <a:lnTo>
                  <a:pt x="3520948" y="1984413"/>
                </a:lnTo>
                <a:cubicBezTo>
                  <a:pt x="3521356" y="1986575"/>
                  <a:pt x="3521416" y="1988026"/>
                  <a:pt x="3521226" y="1989046"/>
                </a:cubicBezTo>
                <a:lnTo>
                  <a:pt x="3521092" y="1989171"/>
                </a:lnTo>
                <a:lnTo>
                  <a:pt x="3521624" y="1993492"/>
                </a:lnTo>
                <a:cubicBezTo>
                  <a:pt x="3522844" y="2000762"/>
                  <a:pt x="3524332" y="2007819"/>
                  <a:pt x="3525996" y="2014518"/>
                </a:cubicBezTo>
                <a:cubicBezTo>
                  <a:pt x="3518529" y="2020777"/>
                  <a:pt x="3529333" y="2045218"/>
                  <a:pt x="3514412" y="2043465"/>
                </a:cubicBezTo>
                <a:cubicBezTo>
                  <a:pt x="3516219" y="2052531"/>
                  <a:pt x="3522688" y="2057653"/>
                  <a:pt x="3512822" y="2055222"/>
                </a:cubicBezTo>
                <a:cubicBezTo>
                  <a:pt x="3513140" y="2058224"/>
                  <a:pt x="3512432" y="2060136"/>
                  <a:pt x="3511227" y="2061550"/>
                </a:cubicBezTo>
                <a:lnTo>
                  <a:pt x="3510645" y="2061975"/>
                </a:lnTo>
                <a:lnTo>
                  <a:pt x="3514907" y="2082129"/>
                </a:lnTo>
                <a:lnTo>
                  <a:pt x="3514347" y="2084880"/>
                </a:lnTo>
                <a:lnTo>
                  <a:pt x="3518565" y="2097919"/>
                </a:lnTo>
                <a:lnTo>
                  <a:pt x="3519976" y="2104707"/>
                </a:lnTo>
                <a:lnTo>
                  <a:pt x="3521958" y="2106519"/>
                </a:lnTo>
                <a:cubicBezTo>
                  <a:pt x="3523219" y="2108534"/>
                  <a:pt x="3523895" y="2111498"/>
                  <a:pt x="3523237" y="2116590"/>
                </a:cubicBezTo>
                <a:lnTo>
                  <a:pt x="3522786" y="2117790"/>
                </a:lnTo>
                <a:lnTo>
                  <a:pt x="3526064" y="2125947"/>
                </a:lnTo>
                <a:cubicBezTo>
                  <a:pt x="3527505" y="2128548"/>
                  <a:pt x="3529274" y="2130818"/>
                  <a:pt x="3531495" y="2132603"/>
                </a:cubicBezTo>
                <a:cubicBezTo>
                  <a:pt x="3522034" y="2161762"/>
                  <a:pt x="3533978" y="2187874"/>
                  <a:pt x="3533955" y="2218836"/>
                </a:cubicBezTo>
                <a:cubicBezTo>
                  <a:pt x="3517312" y="2233337"/>
                  <a:pt x="3542024" y="2285180"/>
                  <a:pt x="3559442" y="2291697"/>
                </a:cubicBezTo>
                <a:cubicBezTo>
                  <a:pt x="3544608" y="2292866"/>
                  <a:pt x="3567228" y="2330146"/>
                  <a:pt x="3568373" y="2340076"/>
                </a:cubicBezTo>
                <a:cubicBezTo>
                  <a:pt x="3568755" y="2343387"/>
                  <a:pt x="3566751" y="2343658"/>
                  <a:pt x="3560178" y="2338540"/>
                </a:cubicBezTo>
                <a:cubicBezTo>
                  <a:pt x="3562571" y="2349015"/>
                  <a:pt x="3555536" y="2360463"/>
                  <a:pt x="3548875" y="2354921"/>
                </a:cubicBezTo>
                <a:cubicBezTo>
                  <a:pt x="3564342" y="2386191"/>
                  <a:pt x="3553912" y="2434573"/>
                  <a:pt x="3562290" y="2470516"/>
                </a:cubicBezTo>
                <a:cubicBezTo>
                  <a:pt x="3548732" y="2491328"/>
                  <a:pt x="3561750" y="2479665"/>
                  <a:pt x="3560263" y="2500409"/>
                </a:cubicBezTo>
                <a:cubicBezTo>
                  <a:pt x="3573531" y="2493872"/>
                  <a:pt x="3554177" y="2525877"/>
                  <a:pt x="3569616" y="2525972"/>
                </a:cubicBezTo>
                <a:cubicBezTo>
                  <a:pt x="3568857" y="2529744"/>
                  <a:pt x="3567635" y="2533395"/>
                  <a:pt x="3566291" y="2537057"/>
                </a:cubicBezTo>
                <a:lnTo>
                  <a:pt x="3565595" y="2538979"/>
                </a:lnTo>
                <a:lnTo>
                  <a:pt x="3565471" y="2546483"/>
                </a:lnTo>
                <a:lnTo>
                  <a:pt x="3562111" y="2548822"/>
                </a:lnTo>
                <a:lnTo>
                  <a:pt x="3559542" y="2560277"/>
                </a:lnTo>
                <a:cubicBezTo>
                  <a:pt x="3559093" y="2564534"/>
                  <a:pt x="3559212" y="2569074"/>
                  <a:pt x="3560240" y="2574030"/>
                </a:cubicBezTo>
                <a:cubicBezTo>
                  <a:pt x="3567097" y="2585933"/>
                  <a:pt x="3560828" y="2605604"/>
                  <a:pt x="3562359" y="2622912"/>
                </a:cubicBezTo>
                <a:lnTo>
                  <a:pt x="3564740" y="2630748"/>
                </a:lnTo>
                <a:lnTo>
                  <a:pt x="3563214" y="2656947"/>
                </a:lnTo>
                <a:cubicBezTo>
                  <a:pt x="3563065" y="2664385"/>
                  <a:pt x="3563222" y="2672085"/>
                  <a:pt x="3563949" y="2680153"/>
                </a:cubicBezTo>
                <a:lnTo>
                  <a:pt x="3566383" y="2695058"/>
                </a:lnTo>
                <a:lnTo>
                  <a:pt x="3565385" y="2699075"/>
                </a:lnTo>
                <a:cubicBezTo>
                  <a:pt x="3565951" y="2705917"/>
                  <a:pt x="3570892" y="2714690"/>
                  <a:pt x="3565525" y="2714239"/>
                </a:cubicBezTo>
                <a:lnTo>
                  <a:pt x="3567847" y="2721812"/>
                </a:lnTo>
                <a:lnTo>
                  <a:pt x="3564077" y="2729693"/>
                </a:lnTo>
                <a:cubicBezTo>
                  <a:pt x="3563144" y="2730592"/>
                  <a:pt x="3562134" y="2731288"/>
                  <a:pt x="3561085" y="2731758"/>
                </a:cubicBezTo>
                <a:lnTo>
                  <a:pt x="3563149" y="2742418"/>
                </a:lnTo>
                <a:lnTo>
                  <a:pt x="3560661" y="2751437"/>
                </a:lnTo>
                <a:lnTo>
                  <a:pt x="3563126" y="2758989"/>
                </a:lnTo>
                <a:lnTo>
                  <a:pt x="3562876" y="2762207"/>
                </a:lnTo>
                <a:lnTo>
                  <a:pt x="3561866" y="2770236"/>
                </a:lnTo>
                <a:cubicBezTo>
                  <a:pt x="3561066" y="2774372"/>
                  <a:pt x="3560080" y="2779005"/>
                  <a:pt x="3559378" y="2784138"/>
                </a:cubicBezTo>
                <a:lnTo>
                  <a:pt x="3559178" y="2788436"/>
                </a:lnTo>
                <a:lnTo>
                  <a:pt x="3554648" y="2798068"/>
                </a:lnTo>
                <a:cubicBezTo>
                  <a:pt x="3551209" y="2805087"/>
                  <a:pt x="3548936" y="2810580"/>
                  <a:pt x="3551400" y="2816345"/>
                </a:cubicBezTo>
                <a:cubicBezTo>
                  <a:pt x="3547036" y="2826742"/>
                  <a:pt x="3533490" y="2834711"/>
                  <a:pt x="3538128" y="2849028"/>
                </a:cubicBezTo>
                <a:cubicBezTo>
                  <a:pt x="3531517" y="2845031"/>
                  <a:pt x="3538369" y="2865256"/>
                  <a:pt x="3532013" y="2868126"/>
                </a:cubicBezTo>
                <a:cubicBezTo>
                  <a:pt x="3526842" y="2869601"/>
                  <a:pt x="3527715" y="2876080"/>
                  <a:pt x="3526094" y="2881167"/>
                </a:cubicBezTo>
                <a:cubicBezTo>
                  <a:pt x="3520961" y="2885059"/>
                  <a:pt x="3517628" y="2910333"/>
                  <a:pt x="3518939" y="2918966"/>
                </a:cubicBezTo>
                <a:cubicBezTo>
                  <a:pt x="3525789" y="2943088"/>
                  <a:pt x="3505468" y="2964225"/>
                  <a:pt x="3510391" y="2983548"/>
                </a:cubicBezTo>
                <a:cubicBezTo>
                  <a:pt x="3510204" y="2988707"/>
                  <a:pt x="3509257" y="2993036"/>
                  <a:pt x="3507840" y="2996827"/>
                </a:cubicBezTo>
                <a:lnTo>
                  <a:pt x="3502741" y="3006379"/>
                </a:lnTo>
                <a:lnTo>
                  <a:pt x="3499028" y="3006971"/>
                </a:lnTo>
                <a:lnTo>
                  <a:pt x="3497157" y="3013976"/>
                </a:lnTo>
                <a:lnTo>
                  <a:pt x="3496053" y="3015450"/>
                </a:lnTo>
                <a:cubicBezTo>
                  <a:pt x="3493931" y="3018255"/>
                  <a:pt x="3491925" y="3021106"/>
                  <a:pt x="3490329" y="3024292"/>
                </a:cubicBezTo>
                <a:cubicBezTo>
                  <a:pt x="3504872" y="3031782"/>
                  <a:pt x="3479143" y="3052632"/>
                  <a:pt x="3493186" y="3052840"/>
                </a:cubicBezTo>
                <a:cubicBezTo>
                  <a:pt x="3486942" y="3071654"/>
                  <a:pt x="3501947" y="3066916"/>
                  <a:pt x="3484298" y="3080007"/>
                </a:cubicBezTo>
                <a:cubicBezTo>
                  <a:pt x="3483814" y="3117860"/>
                  <a:pt x="3462683" y="3158406"/>
                  <a:pt x="3469977" y="3195253"/>
                </a:cubicBezTo>
                <a:cubicBezTo>
                  <a:pt x="3464984" y="3186842"/>
                  <a:pt x="3455676" y="3194249"/>
                  <a:pt x="3455490" y="3205255"/>
                </a:cubicBezTo>
                <a:cubicBezTo>
                  <a:pt x="3435461" y="3173385"/>
                  <a:pt x="3464274" y="3257718"/>
                  <a:pt x="3445250" y="3249703"/>
                </a:cubicBezTo>
                <a:cubicBezTo>
                  <a:pt x="3460163" y="3264187"/>
                  <a:pt x="3471377" y="3324835"/>
                  <a:pt x="3452291" y="3330508"/>
                </a:cubicBezTo>
                <a:cubicBezTo>
                  <a:pt x="3445043" y="3359645"/>
                  <a:pt x="3450218" y="3389952"/>
                  <a:pt x="3434486" y="3412864"/>
                </a:cubicBezTo>
                <a:cubicBezTo>
                  <a:pt x="3436166" y="3415609"/>
                  <a:pt x="3437306" y="3418595"/>
                  <a:pt x="3438058" y="3421734"/>
                </a:cubicBezTo>
                <a:lnTo>
                  <a:pt x="3439245" y="3430986"/>
                </a:lnTo>
                <a:lnTo>
                  <a:pt x="3438541" y="3431897"/>
                </a:lnTo>
                <a:cubicBezTo>
                  <a:pt x="3436732" y="3436375"/>
                  <a:pt x="3436677" y="3439488"/>
                  <a:pt x="3437396" y="3441992"/>
                </a:cubicBezTo>
                <a:lnTo>
                  <a:pt x="3438843" y="3444647"/>
                </a:lnTo>
                <a:lnTo>
                  <a:pt x="3438591" y="3451712"/>
                </a:lnTo>
                <a:lnTo>
                  <a:pt x="3439527" y="3466008"/>
                </a:lnTo>
                <a:lnTo>
                  <a:pt x="3438357" y="3468331"/>
                </a:lnTo>
                <a:lnTo>
                  <a:pt x="3437674" y="3489343"/>
                </a:lnTo>
                <a:cubicBezTo>
                  <a:pt x="3437459" y="3489383"/>
                  <a:pt x="3437241" y="3489424"/>
                  <a:pt x="3437026" y="3489465"/>
                </a:cubicBezTo>
                <a:cubicBezTo>
                  <a:pt x="3435558" y="3490219"/>
                  <a:pt x="3434444" y="3491679"/>
                  <a:pt x="3434044" y="3494659"/>
                </a:cubicBezTo>
                <a:cubicBezTo>
                  <a:pt x="3425302" y="3487640"/>
                  <a:pt x="3430211" y="3495561"/>
                  <a:pt x="3429800" y="3504965"/>
                </a:cubicBezTo>
                <a:cubicBezTo>
                  <a:pt x="3416132" y="3496161"/>
                  <a:pt x="3420620" y="3524348"/>
                  <a:pt x="3412115" y="3526661"/>
                </a:cubicBezTo>
                <a:cubicBezTo>
                  <a:pt x="3412121" y="3533765"/>
                  <a:pt x="3411879" y="3541120"/>
                  <a:pt x="3411331" y="3548549"/>
                </a:cubicBezTo>
                <a:lnTo>
                  <a:pt x="3410824" y="3552872"/>
                </a:lnTo>
                <a:cubicBezTo>
                  <a:pt x="3410773" y="3552889"/>
                  <a:pt x="3410721" y="3552908"/>
                  <a:pt x="3410671" y="3552926"/>
                </a:cubicBezTo>
                <a:cubicBezTo>
                  <a:pt x="3410254" y="3553793"/>
                  <a:pt x="3409971" y="3555188"/>
                  <a:pt x="3409849" y="3557419"/>
                </a:cubicBezTo>
                <a:lnTo>
                  <a:pt x="3409902" y="3560756"/>
                </a:lnTo>
                <a:lnTo>
                  <a:pt x="3408918" y="3569144"/>
                </a:lnTo>
                <a:lnTo>
                  <a:pt x="3407623" y="3571810"/>
                </a:lnTo>
                <a:lnTo>
                  <a:pt x="3405729" y="3572549"/>
                </a:lnTo>
                <a:lnTo>
                  <a:pt x="3405835" y="3573359"/>
                </a:lnTo>
                <a:cubicBezTo>
                  <a:pt x="3408214" y="3579757"/>
                  <a:pt x="3412465" y="3582275"/>
                  <a:pt x="3399129" y="3587902"/>
                </a:cubicBezTo>
                <a:cubicBezTo>
                  <a:pt x="3402495" y="3602236"/>
                  <a:pt x="3394605" y="3603730"/>
                  <a:pt x="3389566" y="3621859"/>
                </a:cubicBezTo>
                <a:cubicBezTo>
                  <a:pt x="3393374" y="3630350"/>
                  <a:pt x="3390863" y="3636316"/>
                  <a:pt x="3386307" y="3641820"/>
                </a:cubicBezTo>
                <a:cubicBezTo>
                  <a:pt x="3386232" y="3660214"/>
                  <a:pt x="3378837" y="3675854"/>
                  <a:pt x="3374956" y="3695940"/>
                </a:cubicBezTo>
                <a:cubicBezTo>
                  <a:pt x="3378387" y="3718839"/>
                  <a:pt x="3365817" y="3728358"/>
                  <a:pt x="3361718" y="3749831"/>
                </a:cubicBezTo>
                <a:cubicBezTo>
                  <a:pt x="3370064" y="3770267"/>
                  <a:pt x="3350403" y="3763879"/>
                  <a:pt x="3344768" y="3774338"/>
                </a:cubicBezTo>
                <a:lnTo>
                  <a:pt x="3343985" y="3777418"/>
                </a:lnTo>
                <a:lnTo>
                  <a:pt x="3344520" y="3785849"/>
                </a:lnTo>
                <a:lnTo>
                  <a:pt x="3345162" y="3789023"/>
                </a:lnTo>
                <a:cubicBezTo>
                  <a:pt x="3345441" y="3791209"/>
                  <a:pt x="3345415" y="3792659"/>
                  <a:pt x="3345164" y="3793659"/>
                </a:cubicBezTo>
                <a:lnTo>
                  <a:pt x="3345024" y="3793774"/>
                </a:lnTo>
                <a:lnTo>
                  <a:pt x="3345300" y="3798119"/>
                </a:lnTo>
                <a:cubicBezTo>
                  <a:pt x="3346087" y="3805456"/>
                  <a:pt x="3347157" y="3812596"/>
                  <a:pt x="3348424" y="3819398"/>
                </a:cubicBezTo>
                <a:cubicBezTo>
                  <a:pt x="3340590" y="3825065"/>
                  <a:pt x="3349940" y="3850234"/>
                  <a:pt x="3335133" y="3847354"/>
                </a:cubicBezTo>
                <a:cubicBezTo>
                  <a:pt x="3336403" y="3856524"/>
                  <a:pt x="3342565" y="3862118"/>
                  <a:pt x="3332848" y="3858945"/>
                </a:cubicBezTo>
                <a:cubicBezTo>
                  <a:pt x="3332988" y="3861961"/>
                  <a:pt x="3332168" y="3863811"/>
                  <a:pt x="3330878" y="3865128"/>
                </a:cubicBezTo>
                <a:lnTo>
                  <a:pt x="3330273" y="3865510"/>
                </a:lnTo>
                <a:lnTo>
                  <a:pt x="3333337" y="3885908"/>
                </a:lnTo>
                <a:lnTo>
                  <a:pt x="3332616" y="3888608"/>
                </a:lnTo>
                <a:lnTo>
                  <a:pt x="3336057" y="3901916"/>
                </a:lnTo>
                <a:lnTo>
                  <a:pt x="3337066" y="3908785"/>
                </a:lnTo>
                <a:lnTo>
                  <a:pt x="3338940" y="3910739"/>
                </a:lnTo>
                <a:cubicBezTo>
                  <a:pt x="3340082" y="3912843"/>
                  <a:pt x="3340580" y="3915849"/>
                  <a:pt x="3339621" y="3920873"/>
                </a:cubicBezTo>
                <a:lnTo>
                  <a:pt x="3339102" y="3922032"/>
                </a:lnTo>
                <a:lnTo>
                  <a:pt x="3341891" y="3930408"/>
                </a:lnTo>
                <a:cubicBezTo>
                  <a:pt x="3343178" y="3933107"/>
                  <a:pt x="3344812" y="3935503"/>
                  <a:pt x="3346927" y="3937451"/>
                </a:cubicBezTo>
                <a:cubicBezTo>
                  <a:pt x="3335745" y="3965779"/>
                  <a:pt x="3346136" y="3992699"/>
                  <a:pt x="3344279" y="4023542"/>
                </a:cubicBezTo>
                <a:cubicBezTo>
                  <a:pt x="3347024" y="4058096"/>
                  <a:pt x="3350783" y="4081986"/>
                  <a:pt x="3351926" y="4104769"/>
                </a:cubicBezTo>
                <a:cubicBezTo>
                  <a:pt x="3353695" y="4115384"/>
                  <a:pt x="3359144" y="4193344"/>
                  <a:pt x="3352816" y="4187317"/>
                </a:cubicBezTo>
                <a:cubicBezTo>
                  <a:pt x="3366419" y="4219638"/>
                  <a:pt x="3351446" y="4239971"/>
                  <a:pt x="3357691" y="4276413"/>
                </a:cubicBezTo>
                <a:cubicBezTo>
                  <a:pt x="3342910" y="4296116"/>
                  <a:pt x="3356610" y="4285488"/>
                  <a:pt x="3353895" y="4306037"/>
                </a:cubicBezTo>
                <a:cubicBezTo>
                  <a:pt x="3367541" y="4300534"/>
                  <a:pt x="3346306" y="4330948"/>
                  <a:pt x="3361728" y="4332215"/>
                </a:cubicBezTo>
                <a:cubicBezTo>
                  <a:pt x="3360746" y="4335915"/>
                  <a:pt x="3359307" y="4339458"/>
                  <a:pt x="3357748" y="4343006"/>
                </a:cubicBezTo>
                <a:lnTo>
                  <a:pt x="3356941" y="4344866"/>
                </a:lnTo>
                <a:lnTo>
                  <a:pt x="3356370" y="4352332"/>
                </a:lnTo>
                <a:lnTo>
                  <a:pt x="3352876" y="4354407"/>
                </a:lnTo>
                <a:lnTo>
                  <a:pt x="3352683" y="4444689"/>
                </a:lnTo>
                <a:cubicBezTo>
                  <a:pt x="3355485" y="4452425"/>
                  <a:pt x="3356736" y="4477980"/>
                  <a:pt x="3352455" y="4483791"/>
                </a:cubicBezTo>
                <a:cubicBezTo>
                  <a:pt x="3351784" y="4489320"/>
                  <a:pt x="3353780" y="4495171"/>
                  <a:pt x="3349030" y="4498683"/>
                </a:cubicBezTo>
                <a:cubicBezTo>
                  <a:pt x="3346858" y="4510741"/>
                  <a:pt x="3341860" y="4538358"/>
                  <a:pt x="3339427" y="4556140"/>
                </a:cubicBezTo>
                <a:cubicBezTo>
                  <a:pt x="3342836" y="4560659"/>
                  <a:pt x="3341611" y="4566842"/>
                  <a:pt x="3339521" y="4574959"/>
                </a:cubicBezTo>
                <a:lnTo>
                  <a:pt x="3338246" y="4582576"/>
                </a:lnTo>
                <a:lnTo>
                  <a:pt x="3348539" y="4605460"/>
                </a:lnTo>
                <a:lnTo>
                  <a:pt x="3345760" y="4678575"/>
                </a:lnTo>
                <a:lnTo>
                  <a:pt x="3356250" y="4713574"/>
                </a:lnTo>
                <a:cubicBezTo>
                  <a:pt x="3358600" y="4727943"/>
                  <a:pt x="3359577" y="4741820"/>
                  <a:pt x="3361380" y="4755215"/>
                </a:cubicBezTo>
                <a:cubicBezTo>
                  <a:pt x="3363928" y="4785596"/>
                  <a:pt x="3347531" y="4766123"/>
                  <a:pt x="3361636" y="4803525"/>
                </a:cubicBezTo>
                <a:cubicBezTo>
                  <a:pt x="3356254" y="4807867"/>
                  <a:pt x="3356117" y="4812705"/>
                  <a:pt x="3358957" y="4820729"/>
                </a:cubicBezTo>
                <a:cubicBezTo>
                  <a:pt x="3359783" y="4835507"/>
                  <a:pt x="3345952" y="4834947"/>
                  <a:pt x="3354635" y="4849546"/>
                </a:cubicBezTo>
                <a:cubicBezTo>
                  <a:pt x="3350894" y="4848362"/>
                  <a:pt x="3350351" y="4855411"/>
                  <a:pt x="3349759" y="4861941"/>
                </a:cubicBezTo>
                <a:lnTo>
                  <a:pt x="3347368" y="4866228"/>
                </a:lnTo>
                <a:lnTo>
                  <a:pt x="3358408" y="4889535"/>
                </a:lnTo>
                <a:cubicBezTo>
                  <a:pt x="3373705" y="4931282"/>
                  <a:pt x="3382233" y="4982216"/>
                  <a:pt x="3393319" y="5017998"/>
                </a:cubicBezTo>
                <a:cubicBezTo>
                  <a:pt x="3368256" y="5040241"/>
                  <a:pt x="3392200" y="5029364"/>
                  <a:pt x="3389184" y="5055049"/>
                </a:cubicBezTo>
                <a:cubicBezTo>
                  <a:pt x="3413510" y="5050695"/>
                  <a:pt x="3377700" y="5085342"/>
                  <a:pt x="3405892" y="5089973"/>
                </a:cubicBezTo>
                <a:cubicBezTo>
                  <a:pt x="3404451" y="5094499"/>
                  <a:pt x="3402165" y="5098741"/>
                  <a:pt x="3399662" y="5102960"/>
                </a:cubicBezTo>
                <a:lnTo>
                  <a:pt x="3398363" y="5105176"/>
                </a:lnTo>
                <a:lnTo>
                  <a:pt x="3398026" y="5114590"/>
                </a:lnTo>
                <a:lnTo>
                  <a:pt x="3391859" y="5116550"/>
                </a:lnTo>
                <a:lnTo>
                  <a:pt x="3386999" y="5130226"/>
                </a:lnTo>
                <a:cubicBezTo>
                  <a:pt x="3386119" y="5135455"/>
                  <a:pt x="3386267" y="5141205"/>
                  <a:pt x="3388073" y="5147747"/>
                </a:cubicBezTo>
                <a:cubicBezTo>
                  <a:pt x="3400425" y="5164741"/>
                  <a:pt x="3388688" y="5187675"/>
                  <a:pt x="3391234" y="5209919"/>
                </a:cubicBezTo>
                <a:lnTo>
                  <a:pt x="3395469" y="5220481"/>
                </a:lnTo>
                <a:lnTo>
                  <a:pt x="3392518" y="5250830"/>
                </a:lnTo>
                <a:lnTo>
                  <a:pt x="3393800" y="5252877"/>
                </a:lnTo>
                <a:cubicBezTo>
                  <a:pt x="3393941" y="5258188"/>
                  <a:pt x="3392357" y="5268832"/>
                  <a:pt x="3393361" y="5282697"/>
                </a:cubicBezTo>
                <a:lnTo>
                  <a:pt x="3399825" y="5336059"/>
                </a:lnTo>
                <a:lnTo>
                  <a:pt x="3392824" y="5344884"/>
                </a:lnTo>
                <a:lnTo>
                  <a:pt x="3389277" y="5345998"/>
                </a:lnTo>
                <a:lnTo>
                  <a:pt x="3390946" y="5360636"/>
                </a:lnTo>
                <a:lnTo>
                  <a:pt x="3386366" y="5371486"/>
                </a:lnTo>
                <a:lnTo>
                  <a:pt x="3390662" y="5381496"/>
                </a:lnTo>
                <a:lnTo>
                  <a:pt x="3388199" y="5395290"/>
                </a:lnTo>
                <a:cubicBezTo>
                  <a:pt x="3386677" y="5400263"/>
                  <a:pt x="3384810" y="5405812"/>
                  <a:pt x="3383455" y="5412069"/>
                </a:cubicBezTo>
                <a:lnTo>
                  <a:pt x="3376345" y="5426008"/>
                </a:lnTo>
                <a:lnTo>
                  <a:pt x="3374012" y="5448470"/>
                </a:lnTo>
                <a:cubicBezTo>
                  <a:pt x="3372358" y="5465848"/>
                  <a:pt x="3370199" y="5482458"/>
                  <a:pt x="3365299" y="5498771"/>
                </a:cubicBezTo>
                <a:cubicBezTo>
                  <a:pt x="3368242" y="5512292"/>
                  <a:pt x="3368289" y="5524931"/>
                  <a:pt x="3358774" y="5536815"/>
                </a:cubicBezTo>
                <a:cubicBezTo>
                  <a:pt x="3355554" y="5573082"/>
                  <a:pt x="3364982" y="5582256"/>
                  <a:pt x="3352897" y="5604851"/>
                </a:cubicBezTo>
                <a:cubicBezTo>
                  <a:pt x="3357655" y="5611851"/>
                  <a:pt x="3360065" y="5616619"/>
                  <a:pt x="3360918" y="5620215"/>
                </a:cubicBezTo>
                <a:cubicBezTo>
                  <a:pt x="3363482" y="5631010"/>
                  <a:pt x="3352061" y="5631235"/>
                  <a:pt x="3348145" y="5649365"/>
                </a:cubicBezTo>
                <a:cubicBezTo>
                  <a:pt x="3342329" y="5668683"/>
                  <a:pt x="3336842" y="5635583"/>
                  <a:pt x="3334135" y="5654076"/>
                </a:cubicBezTo>
                <a:cubicBezTo>
                  <a:pt x="3338089" y="5673079"/>
                  <a:pt x="3320876" y="5674673"/>
                  <a:pt x="3326011" y="5694285"/>
                </a:cubicBezTo>
                <a:cubicBezTo>
                  <a:pt x="3339441" y="5687377"/>
                  <a:pt x="3320185" y="5735320"/>
                  <a:pt x="3331448" y="5735077"/>
                </a:cubicBezTo>
                <a:cubicBezTo>
                  <a:pt x="3313758" y="5754960"/>
                  <a:pt x="3333086" y="5760823"/>
                  <a:pt x="3326180" y="5784860"/>
                </a:cubicBezTo>
                <a:cubicBezTo>
                  <a:pt x="3319129" y="5796737"/>
                  <a:pt x="3317432" y="5804806"/>
                  <a:pt x="3323175" y="5814629"/>
                </a:cubicBezTo>
                <a:cubicBezTo>
                  <a:pt x="3289103" y="5869565"/>
                  <a:pt x="3319352" y="5845410"/>
                  <a:pt x="3303983" y="5894405"/>
                </a:cubicBezTo>
                <a:lnTo>
                  <a:pt x="3302615" y="5898375"/>
                </a:lnTo>
                <a:lnTo>
                  <a:pt x="3305988" y="5914019"/>
                </a:lnTo>
                <a:cubicBezTo>
                  <a:pt x="3306566" y="5914416"/>
                  <a:pt x="3307142" y="5914813"/>
                  <a:pt x="3307720" y="5915209"/>
                </a:cubicBezTo>
                <a:lnTo>
                  <a:pt x="3288942" y="5962966"/>
                </a:lnTo>
                <a:lnTo>
                  <a:pt x="3289995" y="5969791"/>
                </a:lnTo>
                <a:lnTo>
                  <a:pt x="3273219" y="6000303"/>
                </a:lnTo>
                <a:lnTo>
                  <a:pt x="3266971" y="6016394"/>
                </a:lnTo>
                <a:lnTo>
                  <a:pt x="3258268" y="6034498"/>
                </a:lnTo>
                <a:lnTo>
                  <a:pt x="3262376" y="6046147"/>
                </a:lnTo>
                <a:cubicBezTo>
                  <a:pt x="3269023" y="6073717"/>
                  <a:pt x="3250846" y="6118951"/>
                  <a:pt x="3274161" y="6127097"/>
                </a:cubicBezTo>
                <a:cubicBezTo>
                  <a:pt x="3261055" y="6140796"/>
                  <a:pt x="3284255" y="6151240"/>
                  <a:pt x="3287116" y="6165061"/>
                </a:cubicBezTo>
                <a:cubicBezTo>
                  <a:pt x="3278972" y="6176795"/>
                  <a:pt x="3286959" y="6181809"/>
                  <a:pt x="3289289" y="6191816"/>
                </a:cubicBezTo>
                <a:cubicBezTo>
                  <a:pt x="3284123" y="6196765"/>
                  <a:pt x="3284941" y="6205311"/>
                  <a:pt x="3291517" y="6207797"/>
                </a:cubicBezTo>
                <a:cubicBezTo>
                  <a:pt x="3306003" y="6202672"/>
                  <a:pt x="3300501" y="6232914"/>
                  <a:pt x="3310808" y="6234442"/>
                </a:cubicBezTo>
                <a:cubicBezTo>
                  <a:pt x="3314005" y="6251566"/>
                  <a:pt x="3305763" y="6327405"/>
                  <a:pt x="3322832" y="6339012"/>
                </a:cubicBezTo>
                <a:cubicBezTo>
                  <a:pt x="3332735" y="6373401"/>
                  <a:pt x="3309981" y="6425589"/>
                  <a:pt x="3311360" y="6440393"/>
                </a:cubicBezTo>
                <a:cubicBezTo>
                  <a:pt x="3282540" y="6457108"/>
                  <a:pt x="3365374" y="6523495"/>
                  <a:pt x="3370963" y="6586374"/>
                </a:cubicBezTo>
                <a:cubicBezTo>
                  <a:pt x="3368621" y="6595055"/>
                  <a:pt x="3368943" y="6599590"/>
                  <a:pt x="3375863" y="6601412"/>
                </a:cubicBezTo>
                <a:cubicBezTo>
                  <a:pt x="3380798" y="6617525"/>
                  <a:pt x="3389212" y="6649404"/>
                  <a:pt x="3400578" y="6683057"/>
                </a:cubicBezTo>
                <a:cubicBezTo>
                  <a:pt x="3408645" y="6705148"/>
                  <a:pt x="3410628" y="6805370"/>
                  <a:pt x="3417831" y="6852700"/>
                </a:cubicBezTo>
                <a:lnTo>
                  <a:pt x="3418926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2243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EE35C-8A20-41D7-9C50-5C7E86D97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127" y="526474"/>
            <a:ext cx="9822873" cy="1482436"/>
          </a:xfrm>
        </p:spPr>
        <p:txBody>
          <a:bodyPr>
            <a:normAutofit fontScale="90000"/>
          </a:bodyPr>
          <a:lstStyle/>
          <a:p>
            <a:r>
              <a:rPr lang="es-ES" dirty="0"/>
              <a:t>Trabajos Relevantes para este periodo.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9EE829-247E-44F0-94E9-B219B2444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1783" y="1828800"/>
            <a:ext cx="11430000" cy="3685309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AutoNum type="arabicPeriod"/>
            </a:pPr>
            <a:r>
              <a:rPr lang="es-ES" sz="7700" dirty="0"/>
              <a:t>STEM+H: Proyecto tecnológico.</a:t>
            </a:r>
          </a:p>
          <a:p>
            <a:pPr marL="457200" indent="-457200" algn="l">
              <a:buAutoNum type="arabicPeriod"/>
            </a:pPr>
            <a:endParaRPr lang="es-ES" sz="7700" dirty="0"/>
          </a:p>
          <a:p>
            <a:pPr marL="457200" indent="-457200" algn="l">
              <a:buAutoNum type="arabicPeriod"/>
            </a:pPr>
            <a:endParaRPr lang="es-ES" sz="7700" dirty="0"/>
          </a:p>
          <a:p>
            <a:pPr marL="457200" indent="-457200" algn="l">
              <a:buAutoNum type="arabicPeriod"/>
            </a:pPr>
            <a:r>
              <a:rPr lang="es-ES" sz="7700" dirty="0"/>
              <a:t>Cuaderno Digital </a:t>
            </a:r>
            <a:r>
              <a:rPr lang="es-ES" sz="7700" dirty="0" err="1"/>
              <a:t>Weebly</a:t>
            </a:r>
            <a:r>
              <a:rPr lang="es-ES" sz="7700" dirty="0"/>
              <a:t>.</a:t>
            </a:r>
          </a:p>
          <a:p>
            <a:endParaRPr lang="es-ES" dirty="0"/>
          </a:p>
          <a:p>
            <a:pPr marL="457200" indent="-45720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5276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87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PAUTAS DE TRABAJO.</vt:lpstr>
      <vt:lpstr>Trabajos Relevantes para este periodo.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PAUTAS DE TRABAJO.</dc:title>
  <dc:creator>Carlos Fernández</dc:creator>
  <cp:lastModifiedBy>Carlos Fernández</cp:lastModifiedBy>
  <cp:revision>3</cp:revision>
  <dcterms:created xsi:type="dcterms:W3CDTF">2021-07-16T01:20:08Z</dcterms:created>
  <dcterms:modified xsi:type="dcterms:W3CDTF">2021-07-20T23:10:40Z</dcterms:modified>
</cp:coreProperties>
</file>